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Proxima Nova"/>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oximaNova-bold.fntdata"/><Relationship Id="rId12" Type="http://schemas.openxmlformats.org/officeDocument/2006/relationships/slide" Target="slides/slide7.xml"/><Relationship Id="rId56" Type="http://schemas.openxmlformats.org/officeDocument/2006/relationships/font" Target="fonts/ProximaNova-regular.fntdata"/><Relationship Id="rId15" Type="http://schemas.openxmlformats.org/officeDocument/2006/relationships/slide" Target="slides/slide10.xml"/><Relationship Id="rId59" Type="http://schemas.openxmlformats.org/officeDocument/2006/relationships/font" Target="fonts/ProximaNova-boldItalic.fntdata"/><Relationship Id="rId14" Type="http://schemas.openxmlformats.org/officeDocument/2006/relationships/slide" Target="slides/slide9.xml"/><Relationship Id="rId58" Type="http://schemas.openxmlformats.org/officeDocument/2006/relationships/font" Target="fonts/ProximaNova-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31.png"/><Relationship Id="rId5"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